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4DCA-CB78-431B-9D30-6DEDB09A3145}" type="datetimeFigureOut">
              <a:rPr lang="en-US" smtClean="0"/>
              <a:t>11/30/2014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CBA-8C5E-4B89-B96B-327978148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961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4DCA-CB78-431B-9D30-6DEDB09A3145}" type="datetimeFigureOut">
              <a:rPr lang="en-US" smtClean="0"/>
              <a:t>11/30/2014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CBA-8C5E-4B89-B96B-327978148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7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4DCA-CB78-431B-9D30-6DEDB09A3145}" type="datetimeFigureOut">
              <a:rPr lang="en-US" smtClean="0"/>
              <a:t>11/30/2014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CBA-8C5E-4B89-B96B-327978148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3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4DCA-CB78-431B-9D30-6DEDB09A3145}" type="datetimeFigureOut">
              <a:rPr lang="en-US" smtClean="0"/>
              <a:t>11/30/2014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CBA-8C5E-4B89-B96B-327978148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733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4DCA-CB78-431B-9D30-6DEDB09A3145}" type="datetimeFigureOut">
              <a:rPr lang="en-US" smtClean="0"/>
              <a:t>11/30/2014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CBA-8C5E-4B89-B96B-327978148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68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4DCA-CB78-431B-9D30-6DEDB09A3145}" type="datetimeFigureOut">
              <a:rPr lang="en-US" smtClean="0"/>
              <a:t>11/30/2014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CBA-8C5E-4B89-B96B-327978148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47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4DCA-CB78-431B-9D30-6DEDB09A3145}" type="datetimeFigureOut">
              <a:rPr lang="en-US" smtClean="0"/>
              <a:t>11/30/2014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CBA-8C5E-4B89-B96B-327978148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9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4DCA-CB78-431B-9D30-6DEDB09A3145}" type="datetimeFigureOut">
              <a:rPr lang="en-US" smtClean="0"/>
              <a:t>11/30/2014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CBA-8C5E-4B89-B96B-327978148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4DCA-CB78-431B-9D30-6DEDB09A3145}" type="datetimeFigureOut">
              <a:rPr lang="en-US" smtClean="0"/>
              <a:t>11/30/2014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CBA-8C5E-4B89-B96B-327978148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4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4DCA-CB78-431B-9D30-6DEDB09A3145}" type="datetimeFigureOut">
              <a:rPr lang="en-US" smtClean="0"/>
              <a:t>11/30/2014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CBA-8C5E-4B89-B96B-327978148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28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4DCA-CB78-431B-9D30-6DEDB09A3145}" type="datetimeFigureOut">
              <a:rPr lang="en-US" smtClean="0"/>
              <a:t>11/30/2014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CBA-8C5E-4B89-B96B-327978148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44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74DCA-CB78-431B-9D30-6DEDB09A3145}" type="datetimeFigureOut">
              <a:rPr lang="en-US" smtClean="0"/>
              <a:t>11/30/2014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B6CBA-8C5E-4B89-B96B-327978148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7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Synonyms and Antonyms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SOL 2.7 The student will expand vocabulary when reading by using knowledge of antonyms and synonyms.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990600" y="1676400"/>
            <a:ext cx="78486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are words with </a:t>
            </a:r>
            <a:r>
              <a:rPr lang="en-US" b="1" u="sng" dirty="0" smtClean="0">
                <a:latin typeface="Century Gothic" panose="020B0502020202020204" pitchFamily="34" charset="0"/>
              </a:rPr>
              <a:t>similar</a:t>
            </a:r>
            <a:r>
              <a:rPr lang="en-US" dirty="0" smtClean="0">
                <a:latin typeface="Century Gothic" panose="020B0502020202020204" pitchFamily="34" charset="0"/>
              </a:rPr>
              <a:t> meanings.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0" y="381000"/>
            <a:ext cx="64008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b="1" dirty="0" smtClean="0">
                <a:latin typeface="Century Gothic" panose="020B0502020202020204" pitchFamily="34" charset="0"/>
              </a:rPr>
              <a:t>Synonyms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93003" y="3733800"/>
            <a:ext cx="19812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talk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315345" y="3733800"/>
            <a:ext cx="19812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babble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7603" y="2819400"/>
            <a:ext cx="19812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big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019945" y="2819400"/>
            <a:ext cx="19812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huge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103177" y="4648200"/>
            <a:ext cx="19812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pitch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925519" y="4648200"/>
            <a:ext cx="19812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throw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261674" y="5562600"/>
            <a:ext cx="19812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small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7084016" y="5562600"/>
            <a:ext cx="19812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little 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71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7" grpId="0"/>
      <p:bldP spid="7" grpId="1"/>
      <p:bldP spid="8" grpId="1"/>
      <p:bldP spid="8" grpId="2"/>
      <p:bldP spid="9" grpId="0"/>
      <p:bldP spid="9" grpId="1"/>
      <p:bldP spid="10" grpId="0"/>
      <p:bldP spid="10" grpId="1"/>
      <p:bldP spid="11" grpId="0"/>
      <p:bldP spid="11" grpId="1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990600" y="1676400"/>
            <a:ext cx="78486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are words with </a:t>
            </a:r>
            <a:r>
              <a:rPr lang="en-US" b="1" u="sng" dirty="0" smtClean="0">
                <a:latin typeface="Century Gothic" panose="020B0502020202020204" pitchFamily="34" charset="0"/>
              </a:rPr>
              <a:t>opposite</a:t>
            </a:r>
            <a:r>
              <a:rPr lang="en-US" dirty="0" smtClean="0">
                <a:latin typeface="Century Gothic" panose="020B0502020202020204" pitchFamily="34" charset="0"/>
              </a:rPr>
              <a:t> meanings.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0" y="381000"/>
            <a:ext cx="64008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b="1" dirty="0" smtClean="0">
                <a:latin typeface="Century Gothic" panose="020B0502020202020204" pitchFamily="34" charset="0"/>
              </a:rPr>
              <a:t>Antonyms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93003" y="3733800"/>
            <a:ext cx="19812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on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315345" y="3733800"/>
            <a:ext cx="19812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off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7603" y="2819400"/>
            <a:ext cx="19812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yes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019945" y="2819400"/>
            <a:ext cx="19812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no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103177" y="4648200"/>
            <a:ext cx="19812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fast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925519" y="4648200"/>
            <a:ext cx="19812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slow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261674" y="5562600"/>
            <a:ext cx="19812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stop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7084016" y="5562600"/>
            <a:ext cx="19812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go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65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50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Synonyms and Antonyms 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Synonyms and Antonyms</dc:title>
  <dc:creator>comp</dc:creator>
  <cp:lastModifiedBy>comp</cp:lastModifiedBy>
  <cp:revision>4</cp:revision>
  <dcterms:created xsi:type="dcterms:W3CDTF">2014-12-01T02:08:40Z</dcterms:created>
  <dcterms:modified xsi:type="dcterms:W3CDTF">2014-12-01T02:37:20Z</dcterms:modified>
</cp:coreProperties>
</file>